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18" r:id="rId5"/>
    <p:sldId id="266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3" r:id="rId14"/>
    <p:sldId id="31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A1815F15-2C7C-4AA4-A1A5-DED7B6B0C6CB}"/>
    <pc:docChg chg="custSel addSld delSld modSld sldOrd">
      <pc:chgData name="Ellsworth, Tricia" userId="01d6a956-2361-406b-8257-931c99b3a1b5" providerId="ADAL" clId="{A1815F15-2C7C-4AA4-A1A5-DED7B6B0C6CB}" dt="2023-08-31T21:42:56.458" v="47" actId="14100"/>
      <pc:docMkLst>
        <pc:docMk/>
      </pc:docMkLst>
      <pc:sldChg chg="del">
        <pc:chgData name="Ellsworth, Tricia" userId="01d6a956-2361-406b-8257-931c99b3a1b5" providerId="ADAL" clId="{A1815F15-2C7C-4AA4-A1A5-DED7B6B0C6CB}" dt="2023-08-31T21:41:06.402" v="22" actId="2696"/>
        <pc:sldMkLst>
          <pc:docMk/>
          <pc:sldMk cId="3748188984" sldId="261"/>
        </pc:sldMkLst>
      </pc:sldChg>
      <pc:sldChg chg="del">
        <pc:chgData name="Ellsworth, Tricia" userId="01d6a956-2361-406b-8257-931c99b3a1b5" providerId="ADAL" clId="{A1815F15-2C7C-4AA4-A1A5-DED7B6B0C6CB}" dt="2023-08-31T21:41:15.608" v="23" actId="47"/>
        <pc:sldMkLst>
          <pc:docMk/>
          <pc:sldMk cId="2147759825" sldId="262"/>
        </pc:sldMkLst>
      </pc:sldChg>
      <pc:sldChg chg="del">
        <pc:chgData name="Ellsworth, Tricia" userId="01d6a956-2361-406b-8257-931c99b3a1b5" providerId="ADAL" clId="{A1815F15-2C7C-4AA4-A1A5-DED7B6B0C6CB}" dt="2023-08-31T21:41:25.077" v="24" actId="47"/>
        <pc:sldMkLst>
          <pc:docMk/>
          <pc:sldMk cId="1530443336" sldId="263"/>
        </pc:sldMkLst>
      </pc:sldChg>
      <pc:sldChg chg="del">
        <pc:chgData name="Ellsworth, Tricia" userId="01d6a956-2361-406b-8257-931c99b3a1b5" providerId="ADAL" clId="{A1815F15-2C7C-4AA4-A1A5-DED7B6B0C6CB}" dt="2023-08-31T21:41:30.894" v="26" actId="47"/>
        <pc:sldMkLst>
          <pc:docMk/>
          <pc:sldMk cId="2687685456" sldId="264"/>
        </pc:sldMkLst>
      </pc:sldChg>
      <pc:sldChg chg="delSp modSp mod modClrScheme chgLayout">
        <pc:chgData name="Ellsworth, Tricia" userId="01d6a956-2361-406b-8257-931c99b3a1b5" providerId="ADAL" clId="{A1815F15-2C7C-4AA4-A1A5-DED7B6B0C6CB}" dt="2023-08-31T21:41:58.102" v="30" actId="14100"/>
        <pc:sldMkLst>
          <pc:docMk/>
          <pc:sldMk cId="1814004957" sldId="266"/>
        </pc:sldMkLst>
        <pc:spChg chg="del mod ord">
          <ac:chgData name="Ellsworth, Tricia" userId="01d6a956-2361-406b-8257-931c99b3a1b5" providerId="ADAL" clId="{A1815F15-2C7C-4AA4-A1A5-DED7B6B0C6CB}" dt="2023-08-31T21:41:50.483" v="28" actId="478"/>
          <ac:spMkLst>
            <pc:docMk/>
            <pc:sldMk cId="1814004957" sldId="266"/>
            <ac:spMk id="2" creationId="{932D6F89-AFCD-4FE3-92DB-2F6BAB01A74D}"/>
          </ac:spMkLst>
        </pc:spChg>
        <pc:picChg chg="mod modCrop">
          <ac:chgData name="Ellsworth, Tricia" userId="01d6a956-2361-406b-8257-931c99b3a1b5" providerId="ADAL" clId="{A1815F15-2C7C-4AA4-A1A5-DED7B6B0C6CB}" dt="2023-08-31T21:41:58.102" v="30" actId="14100"/>
          <ac:picMkLst>
            <pc:docMk/>
            <pc:sldMk cId="1814004957" sldId="266"/>
            <ac:picMk id="3" creationId="{F07E5D31-C987-4F29-8684-7C1E189D0430}"/>
          </ac:picMkLst>
        </pc:picChg>
      </pc:sldChg>
      <pc:sldChg chg="del">
        <pc:chgData name="Ellsworth, Tricia" userId="01d6a956-2361-406b-8257-931c99b3a1b5" providerId="ADAL" clId="{A1815F15-2C7C-4AA4-A1A5-DED7B6B0C6CB}" dt="2023-08-31T21:40:16.561" v="0" actId="47"/>
        <pc:sldMkLst>
          <pc:docMk/>
          <pc:sldMk cId="716227378" sldId="267"/>
        </pc:sldMkLst>
      </pc:sldChg>
      <pc:sldChg chg="delSp modSp mod modClrScheme chgLayout">
        <pc:chgData name="Ellsworth, Tricia" userId="01d6a956-2361-406b-8257-931c99b3a1b5" providerId="ADAL" clId="{A1815F15-2C7C-4AA4-A1A5-DED7B6B0C6CB}" dt="2023-08-31T21:42:06.668" v="32" actId="1076"/>
        <pc:sldMkLst>
          <pc:docMk/>
          <pc:sldMk cId="1728006442" sldId="295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1728006442" sldId="295"/>
            <ac:spMk id="2" creationId="{1F720993-C1EF-468E-81F2-CE9787E786CA}"/>
          </ac:spMkLst>
        </pc:spChg>
        <pc:picChg chg="mod">
          <ac:chgData name="Ellsworth, Tricia" userId="01d6a956-2361-406b-8257-931c99b3a1b5" providerId="ADAL" clId="{A1815F15-2C7C-4AA4-A1A5-DED7B6B0C6CB}" dt="2023-08-31T21:42:06.668" v="32" actId="1076"/>
          <ac:picMkLst>
            <pc:docMk/>
            <pc:sldMk cId="1728006442" sldId="295"/>
            <ac:picMk id="3" creationId="{D64F1326-B3C9-47AD-8B30-603738A041F1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13.179" v="34" actId="1076"/>
        <pc:sldMkLst>
          <pc:docMk/>
          <pc:sldMk cId="5909302" sldId="296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5909302" sldId="296"/>
            <ac:spMk id="2" creationId="{D9A3E55C-1188-4571-A65C-60C72D9955EA}"/>
          </ac:spMkLst>
        </pc:spChg>
        <pc:picChg chg="mod">
          <ac:chgData name="Ellsworth, Tricia" userId="01d6a956-2361-406b-8257-931c99b3a1b5" providerId="ADAL" clId="{A1815F15-2C7C-4AA4-A1A5-DED7B6B0C6CB}" dt="2023-08-31T21:42:13.179" v="34" actId="1076"/>
          <ac:picMkLst>
            <pc:docMk/>
            <pc:sldMk cId="5909302" sldId="296"/>
            <ac:picMk id="3" creationId="{396FB58E-2311-410E-B25D-C83032E96104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20.919" v="37" actId="1076"/>
        <pc:sldMkLst>
          <pc:docMk/>
          <pc:sldMk cId="812828514" sldId="297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812828514" sldId="297"/>
            <ac:spMk id="2" creationId="{D7CD9230-F00E-4D76-B4AC-15AC7ED0615B}"/>
          </ac:spMkLst>
        </pc:spChg>
        <pc:picChg chg="mod">
          <ac:chgData name="Ellsworth, Tricia" userId="01d6a956-2361-406b-8257-931c99b3a1b5" providerId="ADAL" clId="{A1815F15-2C7C-4AA4-A1A5-DED7B6B0C6CB}" dt="2023-08-31T21:42:20.919" v="37" actId="1076"/>
          <ac:picMkLst>
            <pc:docMk/>
            <pc:sldMk cId="812828514" sldId="297"/>
            <ac:picMk id="3" creationId="{A03701F7-5FA8-4CA4-B62B-07D787DCEC27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28.926" v="39" actId="14100"/>
        <pc:sldMkLst>
          <pc:docMk/>
          <pc:sldMk cId="3943708529" sldId="298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3943708529" sldId="298"/>
            <ac:spMk id="2" creationId="{5D6C08ED-E609-46BC-87FB-32A1506922A8}"/>
          </ac:spMkLst>
        </pc:spChg>
        <pc:picChg chg="mod">
          <ac:chgData name="Ellsworth, Tricia" userId="01d6a956-2361-406b-8257-931c99b3a1b5" providerId="ADAL" clId="{A1815F15-2C7C-4AA4-A1A5-DED7B6B0C6CB}" dt="2023-08-31T21:42:28.926" v="39" actId="14100"/>
          <ac:picMkLst>
            <pc:docMk/>
            <pc:sldMk cId="3943708529" sldId="298"/>
            <ac:picMk id="3" creationId="{15164A98-5013-4F70-B5E1-288C2643B494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35.227" v="41" actId="14100"/>
        <pc:sldMkLst>
          <pc:docMk/>
          <pc:sldMk cId="129115817" sldId="299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129115817" sldId="299"/>
            <ac:spMk id="2" creationId="{AF577F77-EC82-4B78-B4FE-4F72F611B290}"/>
          </ac:spMkLst>
        </pc:spChg>
        <pc:picChg chg="mod">
          <ac:chgData name="Ellsworth, Tricia" userId="01d6a956-2361-406b-8257-931c99b3a1b5" providerId="ADAL" clId="{A1815F15-2C7C-4AA4-A1A5-DED7B6B0C6CB}" dt="2023-08-31T21:42:35.227" v="41" actId="14100"/>
          <ac:picMkLst>
            <pc:docMk/>
            <pc:sldMk cId="129115817" sldId="299"/>
            <ac:picMk id="3" creationId="{4CCFF6D7-BBE2-45C6-B580-199732E1C6E0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50.084" v="45" actId="14100"/>
        <pc:sldMkLst>
          <pc:docMk/>
          <pc:sldMk cId="3807805778" sldId="300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3807805778" sldId="300"/>
            <ac:spMk id="2" creationId="{4DB7D627-C573-4F01-A76C-DE7DE69A2283}"/>
          </ac:spMkLst>
        </pc:spChg>
        <pc:picChg chg="mod">
          <ac:chgData name="Ellsworth, Tricia" userId="01d6a956-2361-406b-8257-931c99b3a1b5" providerId="ADAL" clId="{A1815F15-2C7C-4AA4-A1A5-DED7B6B0C6CB}" dt="2023-08-31T21:42:50.084" v="45" actId="14100"/>
          <ac:picMkLst>
            <pc:docMk/>
            <pc:sldMk cId="3807805778" sldId="300"/>
            <ac:picMk id="3" creationId="{52779D17-7D75-41A5-BB35-2257680E469D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44.004" v="43" actId="14100"/>
        <pc:sldMkLst>
          <pc:docMk/>
          <pc:sldMk cId="477594122" sldId="301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477594122" sldId="301"/>
            <ac:spMk id="2" creationId="{E71FEBB8-829F-4AF1-8163-B5F659007ECB}"/>
          </ac:spMkLst>
        </pc:spChg>
        <pc:picChg chg="mod">
          <ac:chgData name="Ellsworth, Tricia" userId="01d6a956-2361-406b-8257-931c99b3a1b5" providerId="ADAL" clId="{A1815F15-2C7C-4AA4-A1A5-DED7B6B0C6CB}" dt="2023-08-31T21:42:44.004" v="43" actId="14100"/>
          <ac:picMkLst>
            <pc:docMk/>
            <pc:sldMk cId="477594122" sldId="301"/>
            <ac:picMk id="3" creationId="{D2EF517E-67D7-4186-941F-5AC032ED7FA7}"/>
          </ac:picMkLst>
        </pc:picChg>
      </pc:sldChg>
      <pc:sldChg chg="delSp modSp mod modClrScheme chgLayout">
        <pc:chgData name="Ellsworth, Tricia" userId="01d6a956-2361-406b-8257-931c99b3a1b5" providerId="ADAL" clId="{A1815F15-2C7C-4AA4-A1A5-DED7B6B0C6CB}" dt="2023-08-31T21:42:56.458" v="47" actId="14100"/>
        <pc:sldMkLst>
          <pc:docMk/>
          <pc:sldMk cId="1198983863" sldId="303"/>
        </pc:sldMkLst>
        <pc:spChg chg="del">
          <ac:chgData name="Ellsworth, Tricia" userId="01d6a956-2361-406b-8257-931c99b3a1b5" providerId="ADAL" clId="{A1815F15-2C7C-4AA4-A1A5-DED7B6B0C6CB}" dt="2023-08-31T21:40:45.073" v="21" actId="700"/>
          <ac:spMkLst>
            <pc:docMk/>
            <pc:sldMk cId="1198983863" sldId="303"/>
            <ac:spMk id="2" creationId="{923C157B-1211-4F0D-9630-D970A2CA2B94}"/>
          </ac:spMkLst>
        </pc:spChg>
        <pc:picChg chg="mod">
          <ac:chgData name="Ellsworth, Tricia" userId="01d6a956-2361-406b-8257-931c99b3a1b5" providerId="ADAL" clId="{A1815F15-2C7C-4AA4-A1A5-DED7B6B0C6CB}" dt="2023-08-31T21:42:56.458" v="47" actId="14100"/>
          <ac:picMkLst>
            <pc:docMk/>
            <pc:sldMk cId="1198983863" sldId="303"/>
            <ac:picMk id="3" creationId="{D2DAF61E-EBA8-4269-9F3C-DC42AC2026D0}"/>
          </ac:picMkLst>
        </pc:picChg>
      </pc:sldChg>
      <pc:sldChg chg="del">
        <pc:chgData name="Ellsworth, Tricia" userId="01d6a956-2361-406b-8257-931c99b3a1b5" providerId="ADAL" clId="{A1815F15-2C7C-4AA4-A1A5-DED7B6B0C6CB}" dt="2023-08-31T21:41:06.402" v="22" actId="2696"/>
        <pc:sldMkLst>
          <pc:docMk/>
          <pc:sldMk cId="1505400908" sldId="304"/>
        </pc:sldMkLst>
      </pc:sldChg>
      <pc:sldChg chg="del">
        <pc:chgData name="Ellsworth, Tricia" userId="01d6a956-2361-406b-8257-931c99b3a1b5" providerId="ADAL" clId="{A1815F15-2C7C-4AA4-A1A5-DED7B6B0C6CB}" dt="2023-08-31T21:41:06.402" v="22" actId="2696"/>
        <pc:sldMkLst>
          <pc:docMk/>
          <pc:sldMk cId="1175951569" sldId="305"/>
        </pc:sldMkLst>
      </pc:sldChg>
      <pc:sldChg chg="del">
        <pc:chgData name="Ellsworth, Tricia" userId="01d6a956-2361-406b-8257-931c99b3a1b5" providerId="ADAL" clId="{A1815F15-2C7C-4AA4-A1A5-DED7B6B0C6CB}" dt="2023-08-31T21:41:25.077" v="24" actId="47"/>
        <pc:sldMkLst>
          <pc:docMk/>
          <pc:sldMk cId="801488446" sldId="306"/>
        </pc:sldMkLst>
      </pc:sldChg>
      <pc:sldChg chg="del">
        <pc:chgData name="Ellsworth, Tricia" userId="01d6a956-2361-406b-8257-931c99b3a1b5" providerId="ADAL" clId="{A1815F15-2C7C-4AA4-A1A5-DED7B6B0C6CB}" dt="2023-08-31T21:41:29.042" v="25" actId="47"/>
        <pc:sldMkLst>
          <pc:docMk/>
          <pc:sldMk cId="1726238325" sldId="307"/>
        </pc:sldMkLst>
      </pc:sldChg>
      <pc:sldChg chg="del">
        <pc:chgData name="Ellsworth, Tricia" userId="01d6a956-2361-406b-8257-931c99b3a1b5" providerId="ADAL" clId="{A1815F15-2C7C-4AA4-A1A5-DED7B6B0C6CB}" dt="2023-08-31T21:41:15.608" v="23" actId="47"/>
        <pc:sldMkLst>
          <pc:docMk/>
          <pc:sldMk cId="393680666" sldId="312"/>
        </pc:sldMkLst>
      </pc:sldChg>
      <pc:sldChg chg="del">
        <pc:chgData name="Ellsworth, Tricia" userId="01d6a956-2361-406b-8257-931c99b3a1b5" providerId="ADAL" clId="{A1815F15-2C7C-4AA4-A1A5-DED7B6B0C6CB}" dt="2023-08-31T21:41:30.894" v="26" actId="47"/>
        <pc:sldMkLst>
          <pc:docMk/>
          <pc:sldMk cId="3393245297" sldId="313"/>
        </pc:sldMkLst>
      </pc:sldChg>
      <pc:sldChg chg="del">
        <pc:chgData name="Ellsworth, Tricia" userId="01d6a956-2361-406b-8257-931c99b3a1b5" providerId="ADAL" clId="{A1815F15-2C7C-4AA4-A1A5-DED7B6B0C6CB}" dt="2023-08-31T21:41:06.402" v="22" actId="2696"/>
        <pc:sldMkLst>
          <pc:docMk/>
          <pc:sldMk cId="1502710472" sldId="315"/>
        </pc:sldMkLst>
      </pc:sldChg>
      <pc:sldChg chg="del">
        <pc:chgData name="Ellsworth, Tricia" userId="01d6a956-2361-406b-8257-931c99b3a1b5" providerId="ADAL" clId="{A1815F15-2C7C-4AA4-A1A5-DED7B6B0C6CB}" dt="2023-08-31T21:41:25.077" v="24" actId="47"/>
        <pc:sldMkLst>
          <pc:docMk/>
          <pc:sldMk cId="3003315178" sldId="316"/>
        </pc:sldMkLst>
      </pc:sldChg>
      <pc:sldChg chg="del">
        <pc:chgData name="Ellsworth, Tricia" userId="01d6a956-2361-406b-8257-931c99b3a1b5" providerId="ADAL" clId="{A1815F15-2C7C-4AA4-A1A5-DED7B6B0C6CB}" dt="2023-08-31T21:41:29.042" v="25" actId="47"/>
        <pc:sldMkLst>
          <pc:docMk/>
          <pc:sldMk cId="2575107041" sldId="317"/>
        </pc:sldMkLst>
      </pc:sldChg>
      <pc:sldChg chg="addSp delSp modSp new mod ord modClrScheme chgLayout">
        <pc:chgData name="Ellsworth, Tricia" userId="01d6a956-2361-406b-8257-931c99b3a1b5" providerId="ADAL" clId="{A1815F15-2C7C-4AA4-A1A5-DED7B6B0C6CB}" dt="2023-08-31T21:40:31.690" v="20" actId="122"/>
        <pc:sldMkLst>
          <pc:docMk/>
          <pc:sldMk cId="1157908001" sldId="318"/>
        </pc:sldMkLst>
        <pc:spChg chg="del mod ord">
          <ac:chgData name="Ellsworth, Tricia" userId="01d6a956-2361-406b-8257-931c99b3a1b5" providerId="ADAL" clId="{A1815F15-2C7C-4AA4-A1A5-DED7B6B0C6CB}" dt="2023-08-31T21:40:22.485" v="4" actId="700"/>
          <ac:spMkLst>
            <pc:docMk/>
            <pc:sldMk cId="1157908001" sldId="318"/>
            <ac:spMk id="2" creationId="{E9B84CA3-CA38-690E-6414-D555832732C0}"/>
          </ac:spMkLst>
        </pc:spChg>
        <pc:spChg chg="add mod ord">
          <ac:chgData name="Ellsworth, Tricia" userId="01d6a956-2361-406b-8257-931c99b3a1b5" providerId="ADAL" clId="{A1815F15-2C7C-4AA4-A1A5-DED7B6B0C6CB}" dt="2023-08-31T21:40:31.690" v="20" actId="122"/>
          <ac:spMkLst>
            <pc:docMk/>
            <pc:sldMk cId="1157908001" sldId="318"/>
            <ac:spMk id="3" creationId="{82725074-69F3-C6EC-3690-2C9DE88917A2}"/>
          </ac:spMkLst>
        </pc:spChg>
        <pc:spChg chg="add mod ord">
          <ac:chgData name="Ellsworth, Tricia" userId="01d6a956-2361-406b-8257-931c99b3a1b5" providerId="ADAL" clId="{A1815F15-2C7C-4AA4-A1A5-DED7B6B0C6CB}" dt="2023-08-31T21:40:22.485" v="4" actId="700"/>
          <ac:spMkLst>
            <pc:docMk/>
            <pc:sldMk cId="1157908001" sldId="318"/>
            <ac:spMk id="4" creationId="{64984912-597D-07A9-3C92-699D990559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3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6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25074-69F3-C6EC-3690-2C9DE8891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Surfing Safely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984912-597D-07A9-3C92-699D99055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0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AF61E-EBA8-4269-9F3C-DC42AC20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0" t="37193" r="34211" b="36842"/>
          <a:stretch/>
        </p:blipFill>
        <p:spPr>
          <a:xfrm>
            <a:off x="485041" y="575981"/>
            <a:ext cx="10913360" cy="46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4530-082D-47E5-9AE5-69FA96BE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Surfing Safely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5249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E5D31-C987-4F29-8684-7C1E189D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6667" r="32368" b="53886"/>
          <a:stretch/>
        </p:blipFill>
        <p:spPr>
          <a:xfrm>
            <a:off x="348057" y="183684"/>
            <a:ext cx="11749637" cy="35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0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F1326-B3C9-47AD-8B30-603738A04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58012" r="32763" b="18363"/>
          <a:stretch/>
        </p:blipFill>
        <p:spPr>
          <a:xfrm>
            <a:off x="435802" y="597160"/>
            <a:ext cx="11320395" cy="42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FB58E-2311-410E-B25D-C83032E9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6" t="46868" r="34605" b="29902"/>
          <a:stretch/>
        </p:blipFill>
        <p:spPr>
          <a:xfrm>
            <a:off x="1070407" y="699795"/>
            <a:ext cx="10825009" cy="42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701F7-5FA8-4CA4-B62B-07D787DC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1" t="21521" r="33158" b="56959"/>
          <a:stretch/>
        </p:blipFill>
        <p:spPr>
          <a:xfrm>
            <a:off x="599645" y="732981"/>
            <a:ext cx="11310953" cy="39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64A98-5013-4F70-B5E1-288C2643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2" t="24653" r="35921" b="52982"/>
          <a:stretch/>
        </p:blipFill>
        <p:spPr>
          <a:xfrm>
            <a:off x="585144" y="608270"/>
            <a:ext cx="11496049" cy="44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FF6D7-BBE2-45C6-B580-199732E1C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50000" r="33158" b="27953"/>
          <a:stretch/>
        </p:blipFill>
        <p:spPr>
          <a:xfrm>
            <a:off x="453849" y="488989"/>
            <a:ext cx="11565187" cy="41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F517E-67D7-4186-941F-5AC032ED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9240" r="33684" b="45965"/>
          <a:stretch/>
        </p:blipFill>
        <p:spPr>
          <a:xfrm>
            <a:off x="432381" y="422910"/>
            <a:ext cx="11732467" cy="47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79D17-7D75-41A5-BB35-2257680E4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57310" r="33816" b="20000"/>
          <a:stretch/>
        </p:blipFill>
        <p:spPr>
          <a:xfrm>
            <a:off x="315171" y="732483"/>
            <a:ext cx="10789713" cy="39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57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32" ma:contentTypeDescription="Create a new document." ma:contentTypeScope="" ma:versionID="b1f2bee11412d181e74bcdfc69bc55f4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ed715b01663a6ee660ce41e3db3d5f3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38" nillable="true" ma:displayName="_activity" ma:hidden="true" ma:internalName="_activity">
      <xsd:simpleType>
        <xsd:restriction base="dms:Note"/>
      </xsd:simpleType>
    </xsd:element>
    <xsd:element name="MediaServiceObjectDetectorVersions" ma:index="3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_activity xmlns="d2816622-cc35-45ff-b38d-8694946a657f" xsi:nil="true"/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7EDEDF6A-DC51-46B0-A9BE-340AB53D9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1F135-C074-4E6A-AECF-5FBE41B42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10B95-174C-4E7D-8CB3-85208186288D}">
  <ds:schemaRefs>
    <ds:schemaRef ds:uri="968dbe4d-483c-4bd7-8c7b-287a3305d3b6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2816622-cc35-45ff-b38d-8694946a657f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Surfing Safely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Surfing Safely Review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Edutyping</dc:title>
  <dc:creator>Ellsworth, Tricia</dc:creator>
  <cp:lastModifiedBy>Ellsworth, Tricia</cp:lastModifiedBy>
  <cp:revision>2</cp:revision>
  <dcterms:created xsi:type="dcterms:W3CDTF">2023-08-31T17:07:23Z</dcterms:created>
  <dcterms:modified xsi:type="dcterms:W3CDTF">2023-08-31T21:42:57Z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